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>
      <p:cViewPr varScale="1">
        <p:scale>
          <a:sx n="112" d="100"/>
          <a:sy n="112" d="100"/>
        </p:scale>
        <p:origin x="85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3619B-4034-4A2C-8889-0CACF877F48B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792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3619B-4034-4A2C-8889-0CACF877F48B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795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3619B-4034-4A2C-8889-0CACF877F48B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67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3619B-4034-4A2C-8889-0CACF877F48B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043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3619B-4034-4A2C-8889-0CACF877F48B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39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3619B-4034-4A2C-8889-0CACF877F48B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794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3619B-4034-4A2C-8889-0CACF877F48B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85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3619B-4034-4A2C-8889-0CACF877F48B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889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3619B-4034-4A2C-8889-0CACF877F48B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373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3619B-4034-4A2C-8889-0CACF877F48B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810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3619B-4034-4A2C-8889-0CACF877F48B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618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73619B-4034-4A2C-8889-0CACF877F48B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7C49B-6361-429E-95C0-8ACFC6C46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657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Question 1 part c</a:t>
            </a:r>
            <a:br>
              <a:rPr lang="en-US" dirty="0" smtClean="0"/>
            </a:br>
            <a:r>
              <a:rPr lang="en-US" dirty="0" err="1" smtClean="0"/>
              <a:t>Pr</a:t>
            </a:r>
            <a:r>
              <a:rPr lang="en-US" dirty="0" smtClean="0"/>
              <a:t>(A </a:t>
            </a:r>
            <a:r>
              <a:rPr lang="en-US" dirty="0"/>
              <a:t>or B but not both) 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b="1" dirty="0" smtClean="0"/>
              <a:t>Short </a:t>
            </a:r>
            <a:r>
              <a:rPr lang="en-US" b="1" dirty="0"/>
              <a:t>way </a:t>
            </a:r>
            <a:r>
              <a:rPr lang="en-US" dirty="0"/>
              <a:t>(using parts on the Venn diagram)</a:t>
            </a:r>
          </a:p>
          <a:p>
            <a:r>
              <a:rPr lang="en-US" dirty="0" err="1"/>
              <a:t>Pr</a:t>
            </a:r>
            <a:r>
              <a:rPr lang="en-US" dirty="0"/>
              <a:t>(A or B but not both) = [</a:t>
            </a:r>
            <a:r>
              <a:rPr lang="en-US" dirty="0" err="1"/>
              <a:t>Pr</a:t>
            </a:r>
            <a:r>
              <a:rPr lang="en-US" dirty="0"/>
              <a:t>(A)–</a:t>
            </a:r>
            <a:r>
              <a:rPr lang="en-US" dirty="0" err="1"/>
              <a:t>Pr</a:t>
            </a:r>
            <a:r>
              <a:rPr lang="en-US" dirty="0"/>
              <a:t>(A and B)] + [</a:t>
            </a:r>
            <a:r>
              <a:rPr lang="en-US" dirty="0" err="1"/>
              <a:t>Pr</a:t>
            </a:r>
            <a:r>
              <a:rPr lang="en-US" dirty="0"/>
              <a:t>(B)–</a:t>
            </a:r>
            <a:r>
              <a:rPr lang="en-US" dirty="0" err="1"/>
              <a:t>Pr</a:t>
            </a:r>
            <a:r>
              <a:rPr lang="en-US" dirty="0"/>
              <a:t>(A and B)]  Disjoint</a:t>
            </a:r>
          </a:p>
          <a:p>
            <a:r>
              <a:rPr lang="en-US" dirty="0"/>
              <a:t>= [0.6 – 0.2] + [0.4 – 0.2] = 0.6</a:t>
            </a:r>
          </a:p>
          <a:p>
            <a:r>
              <a:rPr lang="en-US" b="1" dirty="0" smtClean="0"/>
              <a:t>Long </a:t>
            </a:r>
            <a:r>
              <a:rPr lang="en-US" b="1" dirty="0"/>
              <a:t>way</a:t>
            </a:r>
          </a:p>
          <a:p>
            <a:r>
              <a:rPr lang="en-US" dirty="0"/>
              <a:t>First deal with the Boolean algebra</a:t>
            </a:r>
          </a:p>
          <a:p>
            <a:r>
              <a:rPr lang="en-US" dirty="0"/>
              <a:t>A or B but not both</a:t>
            </a:r>
          </a:p>
          <a:p>
            <a:r>
              <a:rPr lang="en-US" dirty="0"/>
              <a:t>(A or B) and </a:t>
            </a:r>
            <a:r>
              <a:rPr lang="en-US" b="1" dirty="0"/>
              <a:t>not(A and B)</a:t>
            </a:r>
          </a:p>
          <a:p>
            <a:pPr lvl="1"/>
            <a:r>
              <a:rPr lang="en-US" dirty="0"/>
              <a:t>De Morgan's </a:t>
            </a:r>
            <a:r>
              <a:rPr lang="en-US" dirty="0" smtClean="0"/>
              <a:t>Theorem </a:t>
            </a:r>
            <a:r>
              <a:rPr lang="en-US" dirty="0" smtClean="0">
                <a:sym typeface="Wingdings" panose="05000000000000000000" pitchFamily="2" charset="2"/>
              </a:rPr>
              <a:t> not(A and B) = /A or /B	not(A or B) = /A and /B</a:t>
            </a:r>
            <a:endParaRPr lang="en-US" dirty="0"/>
          </a:p>
          <a:p>
            <a:r>
              <a:rPr lang="en-US" dirty="0"/>
              <a:t>(A or B) and </a:t>
            </a:r>
            <a:r>
              <a:rPr lang="en-US" b="1" dirty="0"/>
              <a:t>(/A or /B)</a:t>
            </a:r>
          </a:p>
          <a:p>
            <a:r>
              <a:rPr lang="en-US" b="1" dirty="0"/>
              <a:t>(A and /A) </a:t>
            </a:r>
            <a:r>
              <a:rPr lang="en-US" dirty="0"/>
              <a:t>or (A and /B) or (B and /A) or </a:t>
            </a:r>
            <a:r>
              <a:rPr lang="en-US" b="1" dirty="0"/>
              <a:t>(B and /B)</a:t>
            </a:r>
          </a:p>
          <a:p>
            <a:r>
              <a:rPr lang="en-US" dirty="0"/>
              <a:t>0 or (A and /B) or (B and /A) or 0</a:t>
            </a:r>
          </a:p>
          <a:p>
            <a:r>
              <a:rPr lang="en-US" dirty="0"/>
              <a:t>(A and /B) or (B and /A) </a:t>
            </a:r>
            <a:r>
              <a:rPr lang="en-US" dirty="0" smtClean="0"/>
              <a:t> </a:t>
            </a:r>
            <a:r>
              <a:rPr lang="en-US" dirty="0" smtClean="0">
                <a:sym typeface="Wingdings" panose="05000000000000000000" pitchFamily="2" charset="2"/>
              </a:rPr>
              <a:t> Disjoint on the Venn Diagram</a:t>
            </a:r>
            <a:endParaRPr lang="en-US" dirty="0"/>
          </a:p>
          <a:p>
            <a:endParaRPr lang="en-US" dirty="0"/>
          </a:p>
          <a:p>
            <a:r>
              <a:rPr lang="en-US" b="1" dirty="0"/>
              <a:t>Second quantify</a:t>
            </a:r>
          </a:p>
          <a:p>
            <a:r>
              <a:rPr lang="en-US" dirty="0" err="1"/>
              <a:t>Pr</a:t>
            </a:r>
            <a:r>
              <a:rPr lang="en-US" dirty="0"/>
              <a:t>(A or B but not both) = </a:t>
            </a:r>
            <a:r>
              <a:rPr lang="en-US" dirty="0" err="1"/>
              <a:t>Pr</a:t>
            </a:r>
            <a:r>
              <a:rPr lang="en-US" dirty="0"/>
              <a:t>(A and /B) + </a:t>
            </a:r>
            <a:r>
              <a:rPr lang="en-US" dirty="0" err="1"/>
              <a:t>Pr</a:t>
            </a:r>
            <a:r>
              <a:rPr lang="en-US" dirty="0"/>
              <a:t>(B and /A) - </a:t>
            </a:r>
            <a:r>
              <a:rPr lang="en-US" dirty="0" err="1"/>
              <a:t>Pr</a:t>
            </a:r>
            <a:r>
              <a:rPr lang="en-US" dirty="0"/>
              <a:t>(A and /B and B and /A)</a:t>
            </a:r>
          </a:p>
          <a:p>
            <a:r>
              <a:rPr lang="en-US" dirty="0" err="1"/>
              <a:t>Pr</a:t>
            </a:r>
            <a:r>
              <a:rPr lang="en-US" dirty="0"/>
              <a:t>(A or B but not both) = </a:t>
            </a:r>
            <a:r>
              <a:rPr lang="en-US" dirty="0" err="1"/>
              <a:t>Pr</a:t>
            </a:r>
            <a:r>
              <a:rPr lang="en-US" dirty="0"/>
              <a:t>(A and /B) + </a:t>
            </a:r>
            <a:r>
              <a:rPr lang="en-US" dirty="0" err="1"/>
              <a:t>Pr</a:t>
            </a:r>
            <a:r>
              <a:rPr lang="en-US" dirty="0"/>
              <a:t>(B and /A) - 0</a:t>
            </a:r>
          </a:p>
          <a:p>
            <a:pPr lvl="1"/>
            <a:r>
              <a:rPr lang="en-US" dirty="0" err="1"/>
              <a:t>Pr</a:t>
            </a:r>
            <a:r>
              <a:rPr lang="en-US" dirty="0"/>
              <a:t>(A and /B) = </a:t>
            </a:r>
            <a:r>
              <a:rPr lang="en-US" dirty="0" err="1"/>
              <a:t>Pr</a:t>
            </a:r>
            <a:r>
              <a:rPr lang="en-US" dirty="0"/>
              <a:t>(A)</a:t>
            </a:r>
            <a:r>
              <a:rPr lang="en-US" dirty="0" err="1"/>
              <a:t>Pr</a:t>
            </a:r>
            <a:r>
              <a:rPr lang="en-US" dirty="0"/>
              <a:t>(/B|A) = </a:t>
            </a:r>
            <a:r>
              <a:rPr lang="en-US" dirty="0" err="1"/>
              <a:t>Pr</a:t>
            </a:r>
            <a:r>
              <a:rPr lang="en-US" dirty="0"/>
              <a:t>(/B)</a:t>
            </a:r>
            <a:r>
              <a:rPr lang="en-US" dirty="0" err="1"/>
              <a:t>Pr</a:t>
            </a:r>
            <a:r>
              <a:rPr lang="en-US" dirty="0"/>
              <a:t>(A|/B) = 0.4</a:t>
            </a:r>
          </a:p>
          <a:p>
            <a:pPr lvl="1"/>
            <a:r>
              <a:rPr lang="en-US" dirty="0" err="1"/>
              <a:t>Pr</a:t>
            </a:r>
            <a:r>
              <a:rPr lang="en-US" dirty="0"/>
              <a:t>(B and /A) = </a:t>
            </a:r>
            <a:r>
              <a:rPr lang="en-US" dirty="0" err="1"/>
              <a:t>Pr</a:t>
            </a:r>
            <a:r>
              <a:rPr lang="en-US" dirty="0"/>
              <a:t>(B)</a:t>
            </a:r>
            <a:r>
              <a:rPr lang="en-US" dirty="0" err="1"/>
              <a:t>Pr</a:t>
            </a:r>
            <a:r>
              <a:rPr lang="en-US" dirty="0"/>
              <a:t>(/A|B) = </a:t>
            </a:r>
            <a:r>
              <a:rPr lang="en-US" dirty="0" err="1"/>
              <a:t>Pr</a:t>
            </a:r>
            <a:r>
              <a:rPr lang="en-US" dirty="0"/>
              <a:t>(/A)</a:t>
            </a:r>
            <a:r>
              <a:rPr lang="en-US" dirty="0" err="1"/>
              <a:t>Pr</a:t>
            </a:r>
            <a:r>
              <a:rPr lang="en-US" dirty="0"/>
              <a:t>(B|/A) = 0.2</a:t>
            </a:r>
          </a:p>
          <a:p>
            <a:r>
              <a:rPr lang="en-US" dirty="0" err="1"/>
              <a:t>Pr</a:t>
            </a:r>
            <a:r>
              <a:rPr lang="en-US" dirty="0"/>
              <a:t>(A or B but not both) = 0.4 + 0.2 = </a:t>
            </a:r>
            <a:r>
              <a:rPr lang="en-US" dirty="0" smtClean="0"/>
              <a:t>0.6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8556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</TotalTime>
  <Words>37</Words>
  <Application>Microsoft Office PowerPoint</Application>
  <PresentationFormat>On-screen Show (4:3)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Wingdings</vt:lpstr>
      <vt:lpstr>Office Theme</vt:lpstr>
      <vt:lpstr>Question 1 part c Pr(A or B but not both) </vt:lpstr>
    </vt:vector>
  </TitlesOfParts>
  <Company>USNRC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 1 part c Pr(A or B but not both) </dc:title>
  <dc:creator>TRNA1, Training</dc:creator>
  <cp:lastModifiedBy>TRNA1, Training</cp:lastModifiedBy>
  <cp:revision>1</cp:revision>
  <dcterms:created xsi:type="dcterms:W3CDTF">2016-11-29T12:46:20Z</dcterms:created>
  <dcterms:modified xsi:type="dcterms:W3CDTF">2016-11-29T12:50:16Z</dcterms:modified>
</cp:coreProperties>
</file>